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69" r:id="rId2"/>
    <p:sldId id="266" r:id="rId3"/>
  </p:sldIdLst>
  <p:sldSz cx="7562850" cy="10688638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68" userDrawn="1">
          <p15:clr>
            <a:srgbClr val="A4A3A4"/>
          </p15:clr>
        </p15:guide>
        <p15:guide id="2" pos="22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issa Abdelbost" initials="MA" lastIdx="14" clrIdx="0">
    <p:extLst>
      <p:ext uri="{19B8F6BF-5375-455C-9EA6-DF929625EA0E}">
        <p15:presenceInfo xmlns:p15="http://schemas.microsoft.com/office/powerpoint/2012/main" xmlns="" userId="S-1-5-21-2414005191-2431363525-1628603290-1236127" providerId="AD"/>
      </p:ext>
    </p:extLst>
  </p:cmAuthor>
  <p:cmAuthor id="2" name="Cylia DRUZIAN" initials="CD" lastIdx="1" clrIdx="1">
    <p:extLst>
      <p:ext uri="{19B8F6BF-5375-455C-9EA6-DF929625EA0E}">
        <p15:presenceInfo xmlns:p15="http://schemas.microsoft.com/office/powerpoint/2012/main" xmlns="" userId="S-1-5-21-3649763119-1574391966-3343538065-7671" providerId="AD"/>
      </p:ext>
    </p:extLst>
  </p:cmAuthor>
  <p:cmAuthor id="3" name="Lauriane Cuisant" initials="LC" lastIdx="11" clrIdx="2">
    <p:extLst>
      <p:ext uri="{19B8F6BF-5375-455C-9EA6-DF929625EA0E}">
        <p15:presenceInfo xmlns:p15="http://schemas.microsoft.com/office/powerpoint/2012/main" xmlns="" userId="S-1-5-21-3649763119-1574391966-3343538065-79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E71"/>
    <a:srgbClr val="EEEEEE"/>
    <a:srgbClr val="2E87E3"/>
    <a:srgbClr val="2379C9"/>
    <a:srgbClr val="FF0024"/>
    <a:srgbClr val="554D70"/>
    <a:srgbClr val="FD2523"/>
    <a:srgbClr val="BDBDBD"/>
    <a:srgbClr val="F1F1F1"/>
    <a:srgbClr val="3E3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994" autoAdjust="0"/>
    <p:restoredTop sz="94660"/>
  </p:normalViewPr>
  <p:slideViewPr>
    <p:cSldViewPr snapToGrid="0" snapToObjects="1" showGuides="1">
      <p:cViewPr>
        <p:scale>
          <a:sx n="79" d="100"/>
          <a:sy n="79" d="100"/>
        </p:scale>
        <p:origin x="-3810" y="156"/>
      </p:cViewPr>
      <p:guideLst>
        <p:guide orient="horz" pos="668"/>
        <p:guide pos="22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F62C8-FA17-4084-8BB0-7D211F16B5A3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41425"/>
            <a:ext cx="23685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DC082-3DF4-416E-9F54-4B4A8EF5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54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1A88-5ED0-294F-AAC9-344D5EAA1426}" type="datetimeFigureOut">
              <a:rPr lang="fr-FR" smtClean="0"/>
              <a:t>16/07/2025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7EE79-D165-E14A-ABB5-498B9954EEF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8441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 err="1"/>
              <a:t>vg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B1A88-5ED0-294F-AAC9-344D5EAA1426}" type="datetimeFigureOut">
              <a:rPr lang="fr-FR" smtClean="0"/>
              <a:t>16/07/2025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7EE79-D165-E14A-ABB5-498B9954EEF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8555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mailto:v33pl@v33.com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wewnątrz, stół, ściana, podłoże&#10;&#10;Opis wygenerowany automatycznie">
            <a:extLst>
              <a:ext uri="{FF2B5EF4-FFF2-40B4-BE49-F238E27FC236}">
                <a16:creationId xmlns:a16="http://schemas.microsoft.com/office/drawing/2014/main" xmlns="" id="{20A8579C-1BC4-2681-211D-721593C2F9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786" b="50385"/>
          <a:stretch/>
        </p:blipFill>
        <p:spPr>
          <a:xfrm flipH="1">
            <a:off x="-1" y="-15926"/>
            <a:ext cx="7562850" cy="2363391"/>
          </a:xfrm>
          <a:prstGeom prst="rect">
            <a:avLst/>
          </a:prstGeom>
        </p:spPr>
      </p:pic>
      <p:sp>
        <p:nvSpPr>
          <p:cNvPr id="31" name="ZoneTexte 30"/>
          <p:cNvSpPr txBox="1"/>
          <p:nvPr/>
        </p:nvSpPr>
        <p:spPr>
          <a:xfrm>
            <a:off x="339124" y="6027893"/>
            <a:ext cx="7019390" cy="1588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g-BG" sz="1100" dirty="0"/>
              <a:t>• Висока устойчивост на топлина (100°C), петна и мазнини. • Изключително устойчив на надраскване благодарение на допълнителна съставка (добавката увеличава твърдостта на лака с 20%). • Химическа инертност: одобрен за временен контакт с храна*. • Перфектно прилепва към масивна дървесина, </a:t>
            </a:r>
            <a:r>
              <a:rPr lang="bg-BG" sz="1100" dirty="0" err="1"/>
              <a:t>ламинирани</a:t>
            </a:r>
            <a:r>
              <a:rPr lang="bg-BG" sz="1100" dirty="0"/>
              <a:t> и боядисани повърхности. • Лесен за нанасяне – създава гладко покритие. • Лесен за поддръжка – устойчив на често миене. * Отговаря на ENV 1186, части 1, 2 и 3, време за контакт с храна до 2 часа за киселинни, мастни и алкохолни продукти.</a:t>
            </a:r>
            <a:endParaRPr lang="en-US" sz="1100" dirty="0">
              <a:latin typeface="Proxima Nova Regular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7200" y="5518932"/>
            <a:ext cx="7001313" cy="43974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>
                <a:solidFill>
                  <a:schemeClr val="bg1"/>
                </a:solidFill>
                <a:latin typeface="Proxima Nova Regular"/>
              </a:rPr>
              <a:t>Информация</a:t>
            </a:r>
            <a:endParaRPr lang="fr-FR" sz="2000" b="1" dirty="0">
              <a:solidFill>
                <a:schemeClr val="bg1"/>
              </a:solidFill>
              <a:latin typeface="Proxima Nova Regular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506588" y="2783148"/>
            <a:ext cx="4425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/>
              <a:t>V33 </a:t>
            </a:r>
            <a:r>
              <a:rPr lang="bg-BG" sz="2400" dirty="0" smtClean="0"/>
              <a:t>Лак </a:t>
            </a:r>
            <a:r>
              <a:rPr lang="bg-BG" sz="2400" dirty="0"/>
              <a:t>за кухненски плот</a:t>
            </a:r>
            <a:endParaRPr lang="fr-FR" sz="3200" b="1" dirty="0">
              <a:latin typeface="Proxima Nova Regular"/>
              <a:cs typeface="Proxima Nova Extrabld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7E3FA57C-68FC-79F5-092F-3B45D95E7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6225" y="84851"/>
            <a:ext cx="852288" cy="916830"/>
          </a:xfrm>
          <a:prstGeom prst="rect">
            <a:avLst/>
          </a:prstGeom>
        </p:spPr>
      </p:pic>
      <p:sp>
        <p:nvSpPr>
          <p:cNvPr id="6" name="Rectangle 25">
            <a:extLst>
              <a:ext uri="{FF2B5EF4-FFF2-40B4-BE49-F238E27FC236}">
                <a16:creationId xmlns:a16="http://schemas.microsoft.com/office/drawing/2014/main" xmlns="" id="{9EE2BD34-5D3D-E278-D1B0-BC264D450EC2}"/>
              </a:ext>
            </a:extLst>
          </p:cNvPr>
          <p:cNvSpPr/>
          <p:nvPr/>
        </p:nvSpPr>
        <p:spPr>
          <a:xfrm>
            <a:off x="360362" y="4450766"/>
            <a:ext cx="7019391" cy="396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>
                <a:solidFill>
                  <a:schemeClr val="bg1"/>
                </a:solidFill>
                <a:latin typeface="Proxima Nova Regular"/>
              </a:rPr>
              <a:t>Предназначение</a:t>
            </a:r>
            <a:endParaRPr lang="fr-FR" sz="2000" b="1" dirty="0">
              <a:solidFill>
                <a:schemeClr val="bg1"/>
              </a:solidFill>
              <a:latin typeface="Proxima Nova Regular"/>
            </a:endParaRPr>
          </a:p>
        </p:txBody>
      </p:sp>
      <p:sp>
        <p:nvSpPr>
          <p:cNvPr id="7" name="ZoneTexte 30">
            <a:extLst>
              <a:ext uri="{FF2B5EF4-FFF2-40B4-BE49-F238E27FC236}">
                <a16:creationId xmlns:a16="http://schemas.microsoft.com/office/drawing/2014/main" xmlns="" id="{867DA057-036E-39D7-B4DC-EF9A3CBA5FB9}"/>
              </a:ext>
            </a:extLst>
          </p:cNvPr>
          <p:cNvSpPr txBox="1"/>
          <p:nvPr/>
        </p:nvSpPr>
        <p:spPr>
          <a:xfrm>
            <a:off x="339123" y="4942017"/>
            <a:ext cx="70193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g-BG" sz="1100" dirty="0"/>
              <a:t>За защита на кухненски плотове и плотове. Подходящ за масивна дървесина, </a:t>
            </a:r>
            <a:r>
              <a:rPr lang="bg-BG" sz="1100" dirty="0" err="1"/>
              <a:t>ламинирани</a:t>
            </a:r>
            <a:r>
              <a:rPr lang="bg-BG" sz="1100" dirty="0"/>
              <a:t>, лакирани или предварително боядисани повърхности.</a:t>
            </a:r>
            <a:endParaRPr lang="fr-FR" sz="1100" dirty="0">
              <a:solidFill>
                <a:prstClr val="black"/>
              </a:solidFill>
              <a:latin typeface="Proxima Nova Extrabld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xmlns="" id="{952DE7E7-ED7E-7B46-0D1C-B0AE4A29421B}"/>
              </a:ext>
            </a:extLst>
          </p:cNvPr>
          <p:cNvSpPr/>
          <p:nvPr/>
        </p:nvSpPr>
        <p:spPr>
          <a:xfrm>
            <a:off x="360363" y="8739912"/>
            <a:ext cx="7019392" cy="396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dirty="0"/>
              <a:t>ПОДГОТОВКА НА ОСНОВАТА</a:t>
            </a:r>
            <a:endParaRPr lang="en-US" sz="2000" b="1" dirty="0">
              <a:solidFill>
                <a:schemeClr val="bg1"/>
              </a:solidFill>
              <a:latin typeface="Proxima Nova Regular"/>
            </a:endParaRPr>
          </a:p>
        </p:txBody>
      </p:sp>
      <p:sp>
        <p:nvSpPr>
          <p:cNvPr id="11" name="ZoneTexte 36">
            <a:extLst>
              <a:ext uri="{FF2B5EF4-FFF2-40B4-BE49-F238E27FC236}">
                <a16:creationId xmlns:a16="http://schemas.microsoft.com/office/drawing/2014/main" xmlns="" id="{710243AF-FC6F-67B7-38A5-DEAA1491116C}"/>
              </a:ext>
            </a:extLst>
          </p:cNvPr>
          <p:cNvSpPr txBox="1"/>
          <p:nvPr/>
        </p:nvSpPr>
        <p:spPr>
          <a:xfrm>
            <a:off x="339123" y="9267471"/>
            <a:ext cx="70406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100" dirty="0"/>
              <a:t>Подготовката на основата е необходима стъпка. Голо дърво: шлайфайте повърхността с </a:t>
            </a:r>
            <a:r>
              <a:rPr lang="bg-BG" sz="1100" dirty="0" err="1"/>
              <a:t>финозърнеста</a:t>
            </a:r>
            <a:r>
              <a:rPr lang="bg-BG" sz="1100" dirty="0"/>
              <a:t> шкурка (240) и отстранете праха. Повърхности, покрити с лак, боя или </a:t>
            </a:r>
            <a:r>
              <a:rPr lang="bg-BG" sz="1100" dirty="0" err="1"/>
              <a:t>ламинат</a:t>
            </a:r>
            <a:r>
              <a:rPr lang="bg-BG" sz="1100" dirty="0"/>
              <a:t>: обезмаслете, изплакнете и оставете да изсъхнат. Шлайфайте повърхността с </a:t>
            </a:r>
            <a:r>
              <a:rPr lang="bg-BG" sz="1100" dirty="0" err="1"/>
              <a:t>финозърнеста</a:t>
            </a:r>
            <a:r>
              <a:rPr lang="bg-BG" sz="1100" dirty="0"/>
              <a:t> шкурка (240) и отстранете праха.</a:t>
            </a:r>
            <a:endParaRPr lang="pl-PL" sz="1100" b="1" dirty="0">
              <a:latin typeface="Proxima Nova Regular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C675A732-C7C5-FDB7-49E0-E63A6921C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782" y="2512809"/>
            <a:ext cx="1727933" cy="172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973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ZoneTexte 62"/>
          <p:cNvSpPr txBox="1"/>
          <p:nvPr/>
        </p:nvSpPr>
        <p:spPr>
          <a:xfrm>
            <a:off x="296282" y="3946510"/>
            <a:ext cx="70406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100" dirty="0"/>
              <a:t>• Покритието ще постигне пълните си свойства и устойчивост 20 дни след нанасяне на лака. Дотогава избягвайте повреждане на повърхността (удари, петна). • Ако повърхността съдържа силиконови фуги, те трябва да се отстранят преди нанасяне на лака и след това да се нанесат отново.</a:t>
            </a:r>
            <a:endParaRPr lang="fr-FR" sz="1100" dirty="0">
              <a:latin typeface="Proxima Nova Regular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0" y="10153446"/>
            <a:ext cx="7562849" cy="535191"/>
          </a:xfrm>
          <a:prstGeom prst="rect">
            <a:avLst/>
          </a:prstGeom>
          <a:solidFill>
            <a:srgbClr val="8F9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3988" tIns="41994" rIns="83988" bIns="41994" rtlCol="0" anchor="ctr"/>
          <a:lstStyle/>
          <a:p>
            <a:pPr algn="ctr"/>
            <a:endParaRPr lang="fr-FR" dirty="0">
              <a:latin typeface="Proxima Nova Regular"/>
            </a:endParaRPr>
          </a:p>
        </p:txBody>
      </p:sp>
      <p:sp>
        <p:nvSpPr>
          <p:cNvPr id="65" name="Text Box 10"/>
          <p:cNvSpPr txBox="1">
            <a:spLocks noChangeArrowheads="1"/>
          </p:cNvSpPr>
          <p:nvPr/>
        </p:nvSpPr>
        <p:spPr bwMode="auto">
          <a:xfrm>
            <a:off x="204885" y="10153447"/>
            <a:ext cx="7209159" cy="53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0849" tIns="40425" rIns="80849" bIns="40425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1100" dirty="0">
                <a:solidFill>
                  <a:schemeClr val="bg1"/>
                </a:solidFill>
                <a:latin typeface="Proxima Nova Regular"/>
                <a:ea typeface="Times New Roman" panose="02020603050405020304" pitchFamily="18" charset="0"/>
                <a:cs typeface="Times New Roman" panose="02020603050405020304" pitchFamily="18" charset="0"/>
              </a:rPr>
              <a:t>V33 Polska Sp. z o.o.  ul Przemysłowa 18, 62-069 Zakrzewo</a:t>
            </a:r>
            <a:endParaRPr lang="pl-PL" sz="1100" dirty="0">
              <a:solidFill>
                <a:schemeClr val="bg1"/>
              </a:solidFill>
              <a:latin typeface="Proxima Nova Regula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1100" dirty="0">
                <a:solidFill>
                  <a:schemeClr val="bg1"/>
                </a:solidFill>
                <a:latin typeface="Proxima Nova Regular"/>
                <a:ea typeface="Times New Roman" panose="02020603050405020304" pitchFamily="18" charset="0"/>
                <a:cs typeface="Times New Roman" panose="02020603050405020304" pitchFamily="18" charset="0"/>
              </a:rPr>
              <a:t>adres e-mail: </a:t>
            </a:r>
            <a:r>
              <a:rPr lang="pl-PL" sz="1100" u="sng" dirty="0">
                <a:solidFill>
                  <a:schemeClr val="bg1"/>
                </a:solidFill>
                <a:latin typeface="Proxima Nova Regular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v33pl@v33.com</a:t>
            </a:r>
            <a:r>
              <a:rPr lang="pl-PL" sz="1100" dirty="0">
                <a:solidFill>
                  <a:schemeClr val="bg1"/>
                </a:solidFill>
                <a:latin typeface="Proxima Nova Regular"/>
                <a:ea typeface="Times New Roman" panose="02020603050405020304" pitchFamily="18" charset="0"/>
                <a:cs typeface="Times New Roman" panose="02020603050405020304" pitchFamily="18" charset="0"/>
              </a:rPr>
              <a:t>   tel. 061 8945100</a:t>
            </a:r>
            <a:endParaRPr lang="pl-PL" sz="1100" dirty="0">
              <a:solidFill>
                <a:schemeClr val="bg1"/>
              </a:solidFill>
              <a:latin typeface="Proxima Nova Regula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871955"/>
            <a:endParaRPr lang="fr-FR" sz="600" dirty="0">
              <a:solidFill>
                <a:schemeClr val="bg1"/>
              </a:solidFill>
              <a:latin typeface="Proxima Nova Regular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8886" y="3340005"/>
            <a:ext cx="6978028" cy="44229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dirty="0"/>
              <a:t>СЪВЕТИ И ПРЕПОРЪКИ</a:t>
            </a:r>
            <a:endParaRPr lang="en-US" sz="2000" b="1" dirty="0">
              <a:solidFill>
                <a:schemeClr val="bg1"/>
              </a:solidFill>
              <a:latin typeface="Proxima Nova Regular"/>
            </a:endParaRPr>
          </a:p>
        </p:txBody>
      </p:sp>
      <p:sp>
        <p:nvSpPr>
          <p:cNvPr id="19" name="ZoneTexte 36">
            <a:extLst>
              <a:ext uri="{FF2B5EF4-FFF2-40B4-BE49-F238E27FC236}">
                <a16:creationId xmlns:a16="http://schemas.microsoft.com/office/drawing/2014/main" xmlns="" id="{A4643237-521E-4196-86D4-761A03A2D646}"/>
              </a:ext>
            </a:extLst>
          </p:cNvPr>
          <p:cNvSpPr txBox="1"/>
          <p:nvPr/>
        </p:nvSpPr>
        <p:spPr>
          <a:xfrm>
            <a:off x="339121" y="768538"/>
            <a:ext cx="70406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100" dirty="0"/>
              <a:t>Смесване на лака с добавката </a:t>
            </a:r>
            <a:r>
              <a:rPr lang="bg-BG" sz="1100" dirty="0" smtClean="0"/>
              <a:t>.Допълнителният </a:t>
            </a:r>
            <a:r>
              <a:rPr lang="bg-BG" sz="1100" dirty="0"/>
              <a:t>компонент трябва да се смеси с лака преди боядисване. </a:t>
            </a:r>
            <a:endParaRPr lang="bg-BG" sz="1100" dirty="0" smtClean="0"/>
          </a:p>
          <a:p>
            <a:r>
              <a:rPr lang="bg-BG" sz="1100" dirty="0" smtClean="0"/>
              <a:t>Добавете </a:t>
            </a:r>
            <a:r>
              <a:rPr lang="bg-BG" sz="1100" dirty="0"/>
              <a:t>съдържанието на </a:t>
            </a:r>
            <a:r>
              <a:rPr lang="bg-BG" sz="1100" dirty="0" err="1"/>
              <a:t>сашето</a:t>
            </a:r>
            <a:r>
              <a:rPr lang="bg-BG" sz="1100" dirty="0"/>
              <a:t>, поставено под капака на кутията, към лака. </a:t>
            </a:r>
            <a:endParaRPr lang="bg-BG" sz="1100" dirty="0" smtClean="0"/>
          </a:p>
          <a:p>
            <a:r>
              <a:rPr lang="bg-BG" sz="1100" dirty="0" smtClean="0"/>
              <a:t>Разбъркайте </a:t>
            </a:r>
            <a:r>
              <a:rPr lang="bg-BG" sz="1100" dirty="0"/>
              <a:t>за около 2 минути, за да се изравни </a:t>
            </a:r>
            <a:r>
              <a:rPr lang="bg-BG" sz="1100" dirty="0" err="1"/>
              <a:t>консистенцията</a:t>
            </a:r>
            <a:r>
              <a:rPr lang="bg-BG" sz="1100" dirty="0"/>
              <a:t>, след което оставете за 5 минути. Допълнителният втвърдяващ компонент губи свойствата си след 10 дни смесване. Свойствата на лака остават непроменени. Нанасяйте продукта при температура 12°-25°C, като избягвате нанасяне при течение. 1. Нанесете обилно първия слой с четка или валяк по посока на дървесните влакна. Оставете да изсъхне за 4 часа. </a:t>
            </a:r>
            <a:r>
              <a:rPr lang="bg-BG" sz="1100" dirty="0" smtClean="0"/>
              <a:t>Шлайфайте </a:t>
            </a:r>
            <a:r>
              <a:rPr lang="bg-BG" sz="1100" dirty="0"/>
              <a:t>повърхността с шкурка </a:t>
            </a:r>
            <a:r>
              <a:rPr lang="bg-BG" sz="1100" dirty="0" smtClean="0"/>
              <a:t> </a:t>
            </a:r>
            <a:r>
              <a:rPr lang="bg-BG" sz="1100" dirty="0"/>
              <a:t>240, почистете с прахосмукачка и след това нанесете втория слой по същия начин. Оставете да изсъхне за 24 часа.</a:t>
            </a:r>
            <a:endParaRPr lang="pl-PL" sz="1100" dirty="0">
              <a:latin typeface="Proxima Nova Extrabld"/>
            </a:endParaRPr>
          </a:p>
        </p:txBody>
      </p:sp>
      <p:sp>
        <p:nvSpPr>
          <p:cNvPr id="15" name="Rectangle 33">
            <a:extLst>
              <a:ext uri="{FF2B5EF4-FFF2-40B4-BE49-F238E27FC236}">
                <a16:creationId xmlns:a16="http://schemas.microsoft.com/office/drawing/2014/main" xmlns="" id="{207E1F20-8951-4959-A5E9-9DAE30438F01}"/>
              </a:ext>
            </a:extLst>
          </p:cNvPr>
          <p:cNvSpPr/>
          <p:nvPr/>
        </p:nvSpPr>
        <p:spPr>
          <a:xfrm>
            <a:off x="321188" y="7297971"/>
            <a:ext cx="6976552" cy="43738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>
                <a:solidFill>
                  <a:schemeClr val="bg1"/>
                </a:solidFill>
                <a:latin typeface="Proxima Nova Regular"/>
              </a:rPr>
              <a:t>Цветове</a:t>
            </a:r>
            <a:endParaRPr lang="fr-FR" sz="2000" b="1" dirty="0">
              <a:solidFill>
                <a:schemeClr val="bg1"/>
              </a:solidFill>
              <a:latin typeface="Proxima Nova Regular"/>
            </a:endParaRPr>
          </a:p>
        </p:txBody>
      </p:sp>
      <p:sp>
        <p:nvSpPr>
          <p:cNvPr id="3" name="Rectangle 25">
            <a:extLst>
              <a:ext uri="{FF2B5EF4-FFF2-40B4-BE49-F238E27FC236}">
                <a16:creationId xmlns:a16="http://schemas.microsoft.com/office/drawing/2014/main" xmlns="" id="{F7494165-3341-9957-3D7C-8229FF239AB8}"/>
              </a:ext>
            </a:extLst>
          </p:cNvPr>
          <p:cNvSpPr/>
          <p:nvPr/>
        </p:nvSpPr>
        <p:spPr>
          <a:xfrm>
            <a:off x="360362" y="229756"/>
            <a:ext cx="6976552" cy="3951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>
                <a:solidFill>
                  <a:schemeClr val="bg1"/>
                </a:solidFill>
                <a:latin typeface="Proxima Nova Regular"/>
              </a:rPr>
              <a:t>Нанасяне</a:t>
            </a:r>
            <a:endParaRPr lang="fr-FR" sz="2000" b="1" dirty="0">
              <a:solidFill>
                <a:schemeClr val="bg1"/>
              </a:solidFill>
              <a:latin typeface="Proxima Nova Regular"/>
            </a:endParaRP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xmlns="" id="{D1031DE2-62CC-F4A6-9087-B726FEBCA14F}"/>
              </a:ext>
            </a:extLst>
          </p:cNvPr>
          <p:cNvSpPr/>
          <p:nvPr/>
        </p:nvSpPr>
        <p:spPr>
          <a:xfrm>
            <a:off x="350837" y="4950335"/>
            <a:ext cx="6976506" cy="44229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dirty="0"/>
              <a:t>ТЕХНИЧЕСКИ ПАРАМЕТРИ</a:t>
            </a:r>
            <a:endParaRPr lang="en-US" sz="2000" b="1" dirty="0">
              <a:solidFill>
                <a:schemeClr val="bg1"/>
              </a:solidFill>
              <a:latin typeface="Proxima Nova Regular"/>
            </a:endParaRPr>
          </a:p>
        </p:txBody>
      </p:sp>
      <p:sp>
        <p:nvSpPr>
          <p:cNvPr id="2" name="ZoneTexte 37">
            <a:extLst>
              <a:ext uri="{FF2B5EF4-FFF2-40B4-BE49-F238E27FC236}">
                <a16:creationId xmlns:a16="http://schemas.microsoft.com/office/drawing/2014/main" xmlns="" id="{EE4EAB25-5D1F-B224-A0B2-85DD2C2D1A2E}"/>
              </a:ext>
            </a:extLst>
          </p:cNvPr>
          <p:cNvSpPr txBox="1"/>
          <p:nvPr/>
        </p:nvSpPr>
        <p:spPr>
          <a:xfrm>
            <a:off x="356614" y="8770933"/>
            <a:ext cx="989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000" b="1" dirty="0" err="1" smtClean="0">
                <a:latin typeface="Proxima Nova Extrabld"/>
              </a:rPr>
              <a:t>Безчветен</a:t>
            </a:r>
            <a:r>
              <a:rPr lang="bg-BG" sz="1000" b="1" dirty="0" smtClean="0">
                <a:latin typeface="Proxima Nova Extrabld"/>
              </a:rPr>
              <a:t> сатен</a:t>
            </a:r>
            <a:endParaRPr lang="fr-FR" sz="1000" dirty="0">
              <a:latin typeface="Proxima Nova Extrabld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18CC52FD-063D-4F71-8BA7-9FADB8BB4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963" y="8073202"/>
            <a:ext cx="641300" cy="641300"/>
          </a:xfrm>
          <a:prstGeom prst="rect">
            <a:avLst/>
          </a:prstGeom>
        </p:spPr>
      </p:pic>
      <p:graphicFrame>
        <p:nvGraphicFramePr>
          <p:cNvPr id="9" name="Tabela 9">
            <a:extLst>
              <a:ext uri="{FF2B5EF4-FFF2-40B4-BE49-F238E27FC236}">
                <a16:creationId xmlns:a16="http://schemas.microsoft.com/office/drawing/2014/main" xmlns="" id="{A8B27E45-1F57-5E85-1F23-55818F22EE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622023"/>
              </p:ext>
            </p:extLst>
          </p:nvPr>
        </p:nvGraphicFramePr>
        <p:xfrm>
          <a:off x="360362" y="5545023"/>
          <a:ext cx="675163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9070">
                  <a:extLst>
                    <a:ext uri="{9D8B030D-6E8A-4147-A177-3AD203B41FA5}">
                      <a16:colId xmlns:a16="http://schemas.microsoft.com/office/drawing/2014/main" xmlns="" val="2632538919"/>
                    </a:ext>
                  </a:extLst>
                </a:gridCol>
                <a:gridCol w="5042568">
                  <a:extLst>
                    <a:ext uri="{9D8B030D-6E8A-4147-A177-3AD203B41FA5}">
                      <a16:colId xmlns:a16="http://schemas.microsoft.com/office/drawing/2014/main" xmlns="" val="1922995073"/>
                    </a:ext>
                  </a:extLst>
                </a:gridCol>
              </a:tblGrid>
              <a:tr h="221702">
                <a:tc>
                  <a:txBody>
                    <a:bodyPr/>
                    <a:lstStyle/>
                    <a:p>
                      <a:r>
                        <a:rPr lang="bg-BG" sz="1100" b="1" dirty="0" smtClean="0">
                          <a:solidFill>
                            <a:schemeClr val="tx1"/>
                          </a:solidFill>
                          <a:latin typeface="Proxima Nova Extrabld"/>
                        </a:rPr>
                        <a:t>Завършек</a:t>
                      </a:r>
                      <a:r>
                        <a:rPr lang="pl-PL" sz="1100" b="1" dirty="0" smtClean="0">
                          <a:solidFill>
                            <a:schemeClr val="tx1"/>
                          </a:solidFill>
                          <a:latin typeface="Proxima Nova Extrabld"/>
                        </a:rPr>
                        <a:t>:</a:t>
                      </a:r>
                      <a:endParaRPr lang="pl-PL" sz="1100" b="1" dirty="0">
                        <a:solidFill>
                          <a:schemeClr val="tx1"/>
                        </a:solidFill>
                        <a:latin typeface="Proxima Nova Extrabld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g-BG" sz="1100" b="0" dirty="0" smtClean="0">
                          <a:solidFill>
                            <a:schemeClr val="tx1"/>
                          </a:solidFill>
                          <a:latin typeface="Proxima Nova Extrabld"/>
                        </a:rPr>
                        <a:t>сатен</a:t>
                      </a:r>
                      <a:endParaRPr lang="pl-PL" sz="1100" b="0" dirty="0">
                        <a:solidFill>
                          <a:schemeClr val="tx1"/>
                        </a:solidFill>
                        <a:latin typeface="Proxima Nova Extrabld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86379697"/>
                  </a:ext>
                </a:extLst>
              </a:tr>
              <a:tr h="221702">
                <a:tc>
                  <a:txBody>
                    <a:bodyPr/>
                    <a:lstStyle/>
                    <a:p>
                      <a:r>
                        <a:rPr lang="bg-BG" sz="1100" b="1" dirty="0" smtClean="0">
                          <a:solidFill>
                            <a:schemeClr val="tx1"/>
                          </a:solidFill>
                          <a:latin typeface="Proxima Nova Extrabld"/>
                        </a:rPr>
                        <a:t>Опаковка</a:t>
                      </a:r>
                      <a:r>
                        <a:rPr lang="pl-PL" sz="1100" b="1" dirty="0" smtClean="0">
                          <a:solidFill>
                            <a:schemeClr val="tx1"/>
                          </a:solidFill>
                          <a:latin typeface="Proxima Nova Extrabld"/>
                        </a:rPr>
                        <a:t>:</a:t>
                      </a:r>
                      <a:endParaRPr lang="pl-PL" sz="1100" b="1" dirty="0">
                        <a:solidFill>
                          <a:schemeClr val="tx1"/>
                        </a:solidFill>
                        <a:latin typeface="Proxima Nova Extrabld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tx1"/>
                          </a:solidFill>
                          <a:latin typeface="Proxima Nova Extrabld"/>
                        </a:rPr>
                        <a:t>0,5L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33611807"/>
                  </a:ext>
                </a:extLst>
              </a:tr>
              <a:tr h="221702">
                <a:tc>
                  <a:txBody>
                    <a:bodyPr/>
                    <a:lstStyle/>
                    <a:p>
                      <a:r>
                        <a:rPr lang="bg-BG" sz="1100" b="1" dirty="0" smtClean="0">
                          <a:solidFill>
                            <a:schemeClr val="tx1"/>
                          </a:solidFill>
                          <a:latin typeface="Proxima Nova Extrabld"/>
                        </a:rPr>
                        <a:t>Съхнене</a:t>
                      </a:r>
                      <a:r>
                        <a:rPr lang="pl-PL" sz="1100" b="1" dirty="0" smtClean="0">
                          <a:solidFill>
                            <a:schemeClr val="tx1"/>
                          </a:solidFill>
                          <a:latin typeface="Proxima Nova Extrabld"/>
                        </a:rPr>
                        <a:t>:</a:t>
                      </a:r>
                      <a:endParaRPr lang="pl-PL" sz="1100" b="1" dirty="0">
                        <a:solidFill>
                          <a:schemeClr val="tx1"/>
                        </a:solidFill>
                        <a:latin typeface="Proxima Nova Extrabld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g-BG" sz="1100" dirty="0" smtClean="0"/>
                        <a:t>4 часа между слоевете; общо 24 часа</a:t>
                      </a:r>
                      <a:endParaRPr lang="pl-PL" sz="1100" b="0" dirty="0">
                        <a:solidFill>
                          <a:schemeClr val="tx1"/>
                        </a:solidFill>
                        <a:latin typeface="Proxima Nova Extrabld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54771061"/>
                  </a:ext>
                </a:extLst>
              </a:tr>
              <a:tr h="221702">
                <a:tc>
                  <a:txBody>
                    <a:bodyPr/>
                    <a:lstStyle/>
                    <a:p>
                      <a:r>
                        <a:rPr lang="bg-BG" sz="1100" b="1" dirty="0" err="1" smtClean="0">
                          <a:solidFill>
                            <a:schemeClr val="tx1"/>
                          </a:solidFill>
                          <a:latin typeface="Proxima Nova Extrabld"/>
                        </a:rPr>
                        <a:t>Покривност</a:t>
                      </a:r>
                      <a:r>
                        <a:rPr lang="pl-PL" sz="1100" b="1" dirty="0" smtClean="0">
                          <a:solidFill>
                            <a:schemeClr val="tx1"/>
                          </a:solidFill>
                          <a:latin typeface="Proxima Nova Extrabld"/>
                        </a:rPr>
                        <a:t>:</a:t>
                      </a:r>
                      <a:endParaRPr lang="pl-PL" sz="1100" b="1" dirty="0">
                        <a:solidFill>
                          <a:schemeClr val="tx1"/>
                        </a:solidFill>
                        <a:latin typeface="Proxima Nova Extrabld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100" b="0" dirty="0">
                          <a:solidFill>
                            <a:schemeClr val="tx1"/>
                          </a:solidFill>
                          <a:latin typeface="Proxima Nova Extrabld"/>
                        </a:rPr>
                        <a:t>1L = 10m</a:t>
                      </a:r>
                      <a:r>
                        <a:rPr lang="pl-PL" sz="1100" b="0" baseline="30000" dirty="0">
                          <a:solidFill>
                            <a:schemeClr val="tx1"/>
                          </a:solidFill>
                          <a:latin typeface="Proxima Nova Extrabld"/>
                        </a:rPr>
                        <a:t>2   </a:t>
                      </a:r>
                      <a:r>
                        <a:rPr lang="pl-PL" sz="1100" b="0" baseline="0" dirty="0">
                          <a:solidFill>
                            <a:schemeClr val="tx1"/>
                          </a:solidFill>
                          <a:latin typeface="Proxima Nova Extrabld"/>
                        </a:rPr>
                        <a:t>(1 </a:t>
                      </a:r>
                      <a:r>
                        <a:rPr lang="bg-BG" sz="1100" b="0" baseline="0" dirty="0" smtClean="0">
                          <a:solidFill>
                            <a:schemeClr val="tx1"/>
                          </a:solidFill>
                          <a:latin typeface="Proxima Nova Extrabld"/>
                        </a:rPr>
                        <a:t>слой)</a:t>
                      </a:r>
                      <a:endParaRPr lang="pl-PL" sz="1100" b="0" baseline="30000" dirty="0">
                        <a:solidFill>
                          <a:schemeClr val="tx1"/>
                        </a:solidFill>
                        <a:latin typeface="Proxima Nova Extrabld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37731950"/>
                  </a:ext>
                </a:extLst>
              </a:tr>
              <a:tr h="221702">
                <a:tc>
                  <a:txBody>
                    <a:bodyPr/>
                    <a:lstStyle/>
                    <a:p>
                      <a:r>
                        <a:rPr lang="bg-BG" sz="1100" b="1" dirty="0" smtClean="0">
                          <a:solidFill>
                            <a:schemeClr val="tx1"/>
                          </a:solidFill>
                          <a:latin typeface="Proxima Nova Extrabld"/>
                        </a:rPr>
                        <a:t>Почистване</a:t>
                      </a:r>
                      <a:r>
                        <a:rPr lang="pl-PL" sz="1100" b="1" dirty="0" smtClean="0">
                          <a:solidFill>
                            <a:schemeClr val="tx1"/>
                          </a:solidFill>
                          <a:latin typeface="Proxima Nova Extrabld"/>
                        </a:rPr>
                        <a:t>:</a:t>
                      </a:r>
                      <a:endParaRPr lang="pl-PL" sz="1100" b="1" dirty="0">
                        <a:solidFill>
                          <a:schemeClr val="tx1"/>
                        </a:solidFill>
                        <a:latin typeface="Proxima Nova Extrabld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g-BG" sz="1100" b="0" dirty="0" smtClean="0">
                          <a:solidFill>
                            <a:schemeClr val="tx1"/>
                          </a:solidFill>
                          <a:latin typeface="Proxima Nova Extrabld"/>
                        </a:rPr>
                        <a:t>вода</a:t>
                      </a:r>
                      <a:endParaRPr lang="pl-PL" sz="1100" b="0" dirty="0">
                        <a:solidFill>
                          <a:schemeClr val="tx1"/>
                        </a:solidFill>
                        <a:latin typeface="Proxima Nova Extrabld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50870780"/>
                  </a:ext>
                </a:extLst>
              </a:tr>
              <a:tr h="221702">
                <a:tc>
                  <a:txBody>
                    <a:bodyPr/>
                    <a:lstStyle/>
                    <a:p>
                      <a:r>
                        <a:rPr lang="bg-BG" sz="1100" b="1" dirty="0" smtClean="0">
                          <a:solidFill>
                            <a:schemeClr val="tx1"/>
                          </a:solidFill>
                          <a:latin typeface="Proxima Nova Extrabld"/>
                        </a:rPr>
                        <a:t>Нанасяне</a:t>
                      </a:r>
                      <a:r>
                        <a:rPr lang="pl-PL" sz="1100" b="1" dirty="0" smtClean="0">
                          <a:solidFill>
                            <a:schemeClr val="tx1"/>
                          </a:solidFill>
                          <a:latin typeface="Proxima Nova Extrabld"/>
                        </a:rPr>
                        <a:t>:</a:t>
                      </a:r>
                      <a:endParaRPr lang="pl-PL" sz="1100" b="1" dirty="0">
                        <a:solidFill>
                          <a:schemeClr val="tx1"/>
                        </a:solidFill>
                        <a:latin typeface="Proxima Nova Extrabld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g-BG" sz="1100" b="0" dirty="0" smtClean="0">
                          <a:solidFill>
                            <a:schemeClr val="tx1"/>
                          </a:solidFill>
                          <a:latin typeface="Proxima Nova Extrabld"/>
                        </a:rPr>
                        <a:t>Четка, валяк</a:t>
                      </a:r>
                      <a:endParaRPr lang="pl-PL" sz="1100" b="0" dirty="0">
                        <a:solidFill>
                          <a:schemeClr val="tx1"/>
                        </a:solidFill>
                        <a:latin typeface="Proxima Nova Extrabld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87908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156893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427</Words>
  <Application>Microsoft Office PowerPoint</Application>
  <PresentationFormat>По избор</PresentationFormat>
  <Paragraphs>30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</vt:i4>
      </vt:variant>
    </vt:vector>
  </HeadingPairs>
  <TitlesOfParts>
    <vt:vector size="3" baseType="lpstr">
      <vt:lpstr>Thème Office</vt:lpstr>
      <vt:lpstr>Презентация на PowerPoint</vt:lpstr>
      <vt:lpstr>Презентация на PowerPoint</vt:lpstr>
    </vt:vector>
  </TitlesOfParts>
  <Company>Publicis Groupe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Publicis Groupe User</dc:creator>
  <cp:lastModifiedBy>U</cp:lastModifiedBy>
  <cp:revision>131</cp:revision>
  <cp:lastPrinted>2015-06-22T16:38:49Z</cp:lastPrinted>
  <dcterms:created xsi:type="dcterms:W3CDTF">2015-06-12T07:51:29Z</dcterms:created>
  <dcterms:modified xsi:type="dcterms:W3CDTF">2025-07-16T11:10:34Z</dcterms:modified>
</cp:coreProperties>
</file>